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40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79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11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16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04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64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29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31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308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00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937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6984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068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548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2958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41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93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FC64C-C68E-47DF-AF18-F4E98B981ED7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F36BD-F6A0-4894-9651-D1EE3B9FA6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9636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zaochnik.ru/blog/kak-najti-pervuju-rabotu-i-projti-sobesedovanie-bez-opyta-raboty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90655"/>
            <a:ext cx="9144000" cy="90403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СТАЖИРОВКА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23" y="1394691"/>
            <a:ext cx="4574458" cy="34427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181" y="1394691"/>
            <a:ext cx="4822723" cy="25662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181" y="3960910"/>
            <a:ext cx="6354096" cy="289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75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такое стажировка для студентов и зачем она </a:t>
            </a:r>
            <a:r>
              <a:rPr lang="ru-RU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нужна</a:t>
            </a:r>
            <a:endParaRPr lang="ru-RU" sz="4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idx="1"/>
          </p:nvPr>
        </p:nvSpPr>
        <p:spPr bwMode="auto">
          <a:xfrm>
            <a:off x="265471" y="2615954"/>
            <a:ext cx="11088329" cy="31700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Open Sans"/>
              </a:rPr>
              <a:t>По определению: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Стажировка – вид дополнительного профессионального образования, закрепляющий полученные студентом по время обучения знания и умения. Цель стажировки – начать учащимся получить практический опыт работы в конкретной сфере.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</a:rPr>
              <a:t>Зачем это все нужно? Прохождение стажировки повышает вероятность устроиться на желанную работу. Так что, если вы задаетесь вопросом «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hlinkClick r:id="rId2"/>
              </a:rPr>
              <a:t>как студенту устроиться на работу без опыта работы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</a:rPr>
              <a:t>», вот вам ответ: получите опыт на стажировке и смело указывайте его в резюме.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709" y="12628"/>
            <a:ext cx="2004291" cy="203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0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стажировка отличается от практики?</a:t>
            </a:r>
            <a:r>
              <a:rPr lang="ru-RU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6000" b="1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67345"/>
            <a:ext cx="10515600" cy="38140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200" i="1" dirty="0">
                <a:solidFill>
                  <a:schemeClr val="accent3">
                    <a:lumMod val="75000"/>
                  </a:schemeClr>
                </a:solidFill>
              </a:rPr>
              <a:t>Какая разница между стажировкой и практикой?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Во-первых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, стажировка не является обязательной частью образовательной программы и осуществляется в добровольном порядке, по желанию студента.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Во-вторых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, вуз не направляет студента на стажировку. Она проходит в свободное от учебы время, а продолжительность стажировки устанавливается принимающей организацией.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В-третьих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, обязанности стажера могут выходить за рамки учебной программы.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В-четвертых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, (и это очень важный пункт), после стажировки можно получить постоянное рабочее место в компании, тогда как практика обычно не предусматривает возможности трудоустройства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3394" y="5926241"/>
            <a:ext cx="9586451" cy="8554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                  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ЭТО интересно: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Иногда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можно совместить стажировку и практику.</a:t>
            </a:r>
            <a:r>
              <a:rPr lang="ru-RU" dirty="0"/>
              <a:t> 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94" y="5926241"/>
            <a:ext cx="1053434" cy="85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55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76981"/>
            <a:ext cx="8442036" cy="199103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бывают виды стажировок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8073" y="2168013"/>
            <a:ext cx="10039927" cy="3089787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В зависимости от условий </a:t>
            </a:r>
            <a:r>
              <a:rPr lang="ru-RU" b="1" dirty="0" smtClean="0">
                <a:solidFill>
                  <a:srgbClr val="00B050"/>
                </a:solidFill>
              </a:rPr>
              <a:t>различают:</a:t>
            </a:r>
          </a:p>
          <a:p>
            <a:pPr algn="ctr"/>
            <a:r>
              <a:rPr lang="ru-RU" dirty="0" smtClean="0"/>
              <a:t>бесплатные </a:t>
            </a:r>
            <a:r>
              <a:rPr lang="ru-RU" dirty="0"/>
              <a:t>стажировки;</a:t>
            </a:r>
          </a:p>
          <a:p>
            <a:pPr algn="ctr"/>
            <a:r>
              <a:rPr lang="ru-RU" dirty="0" smtClean="0"/>
              <a:t>   оплачиваемые </a:t>
            </a:r>
            <a:r>
              <a:rPr lang="ru-RU" dirty="0"/>
              <a:t>стажировки;</a:t>
            </a:r>
          </a:p>
          <a:p>
            <a:pPr algn="ctr"/>
            <a:r>
              <a:rPr lang="ru-RU" dirty="0" smtClean="0"/>
              <a:t> волонтерские стажировки;</a:t>
            </a:r>
          </a:p>
          <a:p>
            <a:r>
              <a:rPr lang="ru-RU" dirty="0" smtClean="0"/>
              <a:t>стажировки, совмещенные с обучением, которые длятся больше года.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18" y="4336621"/>
            <a:ext cx="3111910" cy="24150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329" y="4424516"/>
            <a:ext cx="3008671" cy="243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5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168" y="1252138"/>
            <a:ext cx="9765632" cy="4571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53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  <a:r>
              <a:rPr lang="ru-RU" sz="5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студенту найти стажировку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95054"/>
            <a:ext cx="10515600" cy="382385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Поиск стажировки – дело рук исключительного самого учащегося. В идеале будущий студент-стажер должен четко представлять, чем он хочет заниматься. Вот несколько советов по поиску стажировки: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Начинайте просматривать сайты компаний, которые вам потенциально интересны: там может появиться информация о программах стажировок для студентов. 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Также информацию о вакансиях и студенческих стажировках можно найти на специализированных сайтах. Таких, 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</a:rPr>
              <a:t>как </a:t>
            </a:r>
            <a:r>
              <a:rPr lang="en-US" sz="1400" u="sng" dirty="0" smtClean="0">
                <a:solidFill>
                  <a:schemeClr val="accent4">
                    <a:lumMod val="75000"/>
                  </a:schemeClr>
                </a:solidFill>
              </a:rPr>
              <a:t>nn.hh.ru</a:t>
            </a: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 или </a:t>
            </a:r>
            <a:r>
              <a:rPr lang="en-US" sz="1400" u="sng" dirty="0" smtClean="0">
                <a:solidFill>
                  <a:schemeClr val="accent4">
                    <a:lumMod val="75000"/>
                  </a:schemeClr>
                </a:solidFill>
              </a:rPr>
              <a:t>trudvsem.ru</a:t>
            </a:r>
            <a:r>
              <a:rPr lang="ru-RU" sz="1400" u="sng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ru-RU" sz="1400" u="sng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Если на сайте интересующей вас компании нет нужной информации, не стесняйтесь и напишите им сами. 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Если вас терзают сомнения относительно специальности и сферы деятельности, выбирайте только краткосрочные стажировки: так вы сможете попробовать новое направление и понять, подходит ли оно вам.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К выбору стажировки стоит подойти ответственно. В России не редки случаи, когда стажеров набирают для того, чтобы разгрузить от работы текущих сотрудников компании, заплатив за работу поменьше денег. Стажер в таком случае </a:t>
            </a:r>
            <a:r>
              <a:rPr lang="ru-RU" sz="1400" dirty="0" smtClean="0">
                <a:solidFill>
                  <a:schemeClr val="accent4">
                    <a:lumMod val="75000"/>
                  </a:schemeClr>
                </a:solidFill>
              </a:rPr>
              <a:t>получает </a:t>
            </a:r>
            <a:r>
              <a:rPr lang="ru-RU" sz="1400" dirty="0">
                <a:solidFill>
                  <a:schemeClr val="accent4">
                    <a:lumMod val="75000"/>
                  </a:schemeClr>
                </a:solidFill>
              </a:rPr>
              <a:t>временное трудоустройство с заниженной оплатой труда.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76945" cy="1995053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767349" y="5818909"/>
            <a:ext cx="9586451" cy="8554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chemeClr val="tx1"/>
                </a:solidFill>
              </a:rPr>
              <a:t>                 </a:t>
            </a:r>
            <a:r>
              <a:rPr lang="ru-RU" b="1" dirty="0" smtClean="0">
                <a:solidFill>
                  <a:srgbClr val="00B050"/>
                </a:solidFill>
              </a:rPr>
              <a:t>  ЭТО интересно: </a:t>
            </a:r>
            <a:r>
              <a:rPr lang="ru-RU" dirty="0">
                <a:solidFill>
                  <a:srgbClr val="00B050"/>
                </a:solidFill>
              </a:rPr>
              <a:t>и</a:t>
            </a:r>
            <a:r>
              <a:rPr lang="ru-RU" dirty="0" smtClean="0">
                <a:solidFill>
                  <a:srgbClr val="00B050"/>
                </a:solidFill>
              </a:rPr>
              <a:t>гнорируйте </a:t>
            </a:r>
            <a:r>
              <a:rPr lang="ru-RU" dirty="0">
                <a:solidFill>
                  <a:srgbClr val="00B050"/>
                </a:solidFill>
              </a:rPr>
              <a:t>объявления о стажировках с расплывчатым описанием </a:t>
            </a:r>
            <a:r>
              <a:rPr lang="ru-RU" dirty="0" smtClean="0">
                <a:solidFill>
                  <a:srgbClr val="00B050"/>
                </a:solidFill>
              </a:rPr>
              <a:t>условий </a:t>
            </a:r>
            <a:r>
              <a:rPr lang="ru-RU" dirty="0">
                <a:solidFill>
                  <a:srgbClr val="00B050"/>
                </a:solidFill>
              </a:rPr>
              <a:t>и отсутствием возможности дальнейшего трудоустройства</a:t>
            </a:r>
            <a:r>
              <a:rPr lang="ru-RU" dirty="0" smtClean="0">
                <a:solidFill>
                  <a:srgbClr val="00B050"/>
                </a:solidFill>
              </a:rPr>
              <a:t>.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85" y="5818910"/>
            <a:ext cx="1053434" cy="8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проходит стажировка у студентов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91" y="1985817"/>
            <a:ext cx="11076709" cy="416226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должна проходить стажировка? Вот основные этапы:</a:t>
            </a:r>
          </a:p>
          <a:p>
            <a:r>
              <a:rPr lang="ru-RU" dirty="0">
                <a:solidFill>
                  <a:srgbClr val="002060"/>
                </a:solidFill>
              </a:rPr>
              <a:t>Для начала, студенты проходят вводный инструктаж и знакомятся с сотрудниками компании, где будет проходить стажировка. Им подробно рассказывают о специфике работы, внутреннем распорядке и требованиях, предъявляемых к стажерам.</a:t>
            </a:r>
          </a:p>
          <a:p>
            <a:r>
              <a:rPr lang="ru-RU" dirty="0">
                <a:solidFill>
                  <a:srgbClr val="002060"/>
                </a:solidFill>
              </a:rPr>
              <a:t>Затем наступает этап непосредственной работы. Студенты могут участвовать в реальных проектах, выполнять порученные им задачи под руководством опытных профессионалов. Важно, что в процессе выполнения заданий они получают конструктивную обратную связь, это способствует их профессиональному росту и адаптации к рабочей среде.</a:t>
            </a:r>
          </a:p>
          <a:p>
            <a:r>
              <a:rPr lang="ru-RU" dirty="0">
                <a:solidFill>
                  <a:srgbClr val="002060"/>
                </a:solidFill>
              </a:rPr>
              <a:t>Кроме того, стажировка часто предполагает посещение разных тренингов и семинаров, направленных на углубление знаний и развитие необходимых компетенций. Студенты могут наблюдать за процессом принятия решений, учиться работать в команде и взаимодействовать с клиентами.</a:t>
            </a:r>
          </a:p>
          <a:p>
            <a:r>
              <a:rPr lang="ru-RU" dirty="0">
                <a:solidFill>
                  <a:srgbClr val="002060"/>
                </a:solidFill>
              </a:rPr>
              <a:t>В конце стажировки обычно проводится оценка работы студента. Стажеры представляют отчет о выполненных заданиях и полученных результатах. На основе этого отчета, а еще отзывов наставников, принимают решение о выдаче сертификата или заключительного акта о прохождении стажировки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981" y="5574890"/>
            <a:ext cx="2871019" cy="128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23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студенту устроиться на стажировку </a:t>
            </a:r>
            <a:r>
              <a:rPr lang="ru-RU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599" y="2111953"/>
            <a:ext cx="10999839" cy="435133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b="1" i="1" dirty="0"/>
              <a:t>Как студенту попасть на стажировку? Мы составили пошаговую инструкцию:</a:t>
            </a:r>
          </a:p>
          <a:p>
            <a:r>
              <a:rPr lang="ru-RU" sz="1400" dirty="0"/>
              <a:t>Определитесь со сферой интересов и выберите направление, в котором хотелось бы развиваться. Для этого можно провести исследование рынка труда и основательно ознакомиться с компаниями, предоставляющими стажировки. Важно отметить, что стажироваться можно фактически в любой отрасли и в любое время, это открывает широкие возможности для карьерного роста студента.</a:t>
            </a:r>
          </a:p>
          <a:p>
            <a:r>
              <a:rPr lang="ru-RU" sz="1400" dirty="0"/>
              <a:t>Составьте грамотное резюме. Резюме должно быть лаконичным и информативным, включать сведения об образовании, навыках, опыте работы (если таковой имеется) и достижениях. Также важно написать сопроводительное письмо, в котором стоит подчеркнуть свою мотивацию и объяснить, почему именно эта стажировка интересует.</a:t>
            </a:r>
          </a:p>
          <a:p>
            <a:r>
              <a:rPr lang="ru-RU" sz="1400" dirty="0"/>
              <a:t>Начните активный поиск стажировок. Эта задача облегчается за счет использования онлайн-ресурсов, таких как специализированные сайты для поиска работы, социальные сети и официальные сайты компаний. Часто на университетских стендах и сайтах тоже можно найти предложения от компаний, ищущих студентов на стажировки.</a:t>
            </a:r>
          </a:p>
          <a:p>
            <a:r>
              <a:rPr lang="ru-RU" sz="1400" dirty="0"/>
              <a:t>Когда нашли подходящие варианты, отправьте резюме и сопроводительное письмо работодателю. Важно не забыть индивидуализировать каждое письмо и адаптировать его под конкретную компанию, это покажет серьезное отношение и высокий уровень заинтересованности.</a:t>
            </a:r>
          </a:p>
          <a:p>
            <a:r>
              <a:rPr lang="ru-RU" sz="1400" dirty="0"/>
              <a:t>Отслеживайте обратную связь и готовьтесь к собеседованиям. Рекомендуется заранее подготовиться, проработать возможные вопросы, ознакомиться с деятельностью компании и потренироваться в предоставлении ответов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8362" y="5849802"/>
            <a:ext cx="3303638" cy="100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11051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262</TotalTime>
  <Words>483</Words>
  <Application>Microsoft Office PowerPoint</Application>
  <PresentationFormat>Широкоэкранный</PresentationFormat>
  <Paragraphs>39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Open Sans</vt:lpstr>
      <vt:lpstr>Trebuchet MS</vt:lpstr>
      <vt:lpstr>Берлин</vt:lpstr>
      <vt:lpstr>СТАЖИРОВКА</vt:lpstr>
      <vt:lpstr>Что такое стажировка для студентов и зачем она нужна</vt:lpstr>
      <vt:lpstr>Чем стажировка отличается от практики?  </vt:lpstr>
      <vt:lpstr>Какие бывают виды стажировок </vt:lpstr>
      <vt:lpstr>   Как студенту найти стажировку </vt:lpstr>
      <vt:lpstr>Как проходит стажировка у студентов </vt:lpstr>
      <vt:lpstr>Как студенту устроиться на стажировку 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СТАЖИРОВКА</dc:title>
  <dc:creator>Оксана Осипова</dc:creator>
  <cp:lastModifiedBy>Оксана Осипова</cp:lastModifiedBy>
  <cp:revision>13</cp:revision>
  <dcterms:created xsi:type="dcterms:W3CDTF">2025-02-04T08:35:47Z</dcterms:created>
  <dcterms:modified xsi:type="dcterms:W3CDTF">2025-02-05T06:35:54Z</dcterms:modified>
</cp:coreProperties>
</file>